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7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4424" autoAdjust="0"/>
  </p:normalViewPr>
  <p:slideViewPr>
    <p:cSldViewPr snapToGrid="0">
      <p:cViewPr varScale="1">
        <p:scale>
          <a:sx n="107" d="100"/>
          <a:sy n="107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4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53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5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7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17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3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0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24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46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29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32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5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22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0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0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44F5C1-D4FA-4127-B512-B97266AC4D1D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80AD98-CFAC-4CBE-8D1E-44AE33CE58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7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imanekyouiku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18" y="1479177"/>
            <a:ext cx="1418120" cy="13253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4966" y="350469"/>
            <a:ext cx="8688352" cy="669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 smtClean="0"/>
              <a:t>　　　　一般</a:t>
            </a:r>
            <a:r>
              <a:rPr lang="ja-JP" altLang="en-US" sz="1200" dirty="0"/>
              <a:t>社団法人　島根県作業</a:t>
            </a:r>
            <a:r>
              <a:rPr lang="ja-JP" altLang="en-US" sz="1200" dirty="0" smtClean="0"/>
              <a:t>療法士会　　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　　　</a:t>
            </a:r>
            <a:r>
              <a:rPr lang="ja-JP" altLang="ja-JP" sz="1200" dirty="0" smtClean="0"/>
              <a:t>令和</a:t>
            </a:r>
            <a:r>
              <a:rPr lang="en-US" altLang="ja-JP" sz="1200" dirty="0"/>
              <a:t>5</a:t>
            </a:r>
            <a:r>
              <a:rPr lang="ja-JP" altLang="ja-JP" sz="1200" dirty="0" smtClean="0"/>
              <a:t>年度</a:t>
            </a:r>
            <a:r>
              <a:rPr lang="ja-JP" altLang="ja-JP" sz="1200" dirty="0"/>
              <a:t>生涯教育部主催研修会</a:t>
            </a:r>
            <a:r>
              <a:rPr lang="ja-JP" altLang="en-US" sz="1200" dirty="0" smtClean="0"/>
              <a:t>　　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dirty="0" smtClean="0"/>
              <a:t>　　　　　　</a:t>
            </a:r>
            <a:r>
              <a:rPr lang="ja-JP" altLang="en-US" b="1" u="sng" dirty="0" smtClean="0"/>
              <a:t>　第</a:t>
            </a:r>
            <a:r>
              <a:rPr lang="en-US" altLang="ja-JP" b="1" u="sng" dirty="0"/>
              <a:t>7</a:t>
            </a:r>
            <a:r>
              <a:rPr lang="ja-JP" altLang="en-US" b="1" u="sng" dirty="0" smtClean="0"/>
              <a:t>回</a:t>
            </a:r>
            <a:r>
              <a:rPr lang="ja-JP" altLang="en-US" b="1" u="sng" dirty="0"/>
              <a:t>ツナガル教育（</a:t>
            </a:r>
            <a:r>
              <a:rPr lang="en-US" altLang="ja-JP" b="1" u="sng" dirty="0"/>
              <a:t>Web</a:t>
            </a:r>
            <a:r>
              <a:rPr lang="ja-JP" altLang="en-US" b="1" u="sng" dirty="0"/>
              <a:t>開催）の</a:t>
            </a:r>
            <a:r>
              <a:rPr lang="ja-JP" altLang="en-US" b="1" u="sng" dirty="0" smtClean="0"/>
              <a:t>お知らせ</a:t>
            </a:r>
            <a:endParaRPr lang="en-US" altLang="ja-JP" sz="800" dirty="0" smtClean="0"/>
          </a:p>
          <a:p>
            <a:pPr marL="0" indent="0">
              <a:buNone/>
            </a:pPr>
            <a:r>
              <a:rPr lang="ja-JP" altLang="en-US" sz="1400" dirty="0" smtClean="0"/>
              <a:t>〇　</a:t>
            </a:r>
            <a:r>
              <a:rPr lang="ja-JP" altLang="ja-JP" sz="1400" dirty="0" smtClean="0"/>
              <a:t>日</a:t>
            </a:r>
            <a:r>
              <a:rPr lang="en-US" altLang="ja-JP" sz="1400" dirty="0" smtClean="0"/>
              <a:t>    </a:t>
            </a:r>
            <a:r>
              <a:rPr lang="ja-JP" altLang="ja-JP" sz="1400" dirty="0" smtClean="0"/>
              <a:t>時：</a:t>
            </a:r>
            <a:r>
              <a:rPr lang="en-US" altLang="ja-JP" sz="1400" dirty="0" smtClean="0"/>
              <a:t> 2023</a:t>
            </a:r>
            <a:r>
              <a:rPr lang="ja-JP" altLang="ja-JP" sz="1400" dirty="0" smtClean="0"/>
              <a:t>年</a:t>
            </a:r>
            <a:r>
              <a:rPr lang="en-US" altLang="ja-JP" sz="1400" dirty="0"/>
              <a:t>7</a:t>
            </a:r>
            <a:r>
              <a:rPr lang="ja-JP" altLang="ja-JP" sz="1400" dirty="0" smtClean="0"/>
              <a:t>月</a:t>
            </a:r>
            <a:r>
              <a:rPr lang="en-US" altLang="ja-JP" sz="1400" dirty="0"/>
              <a:t>7</a:t>
            </a:r>
            <a:r>
              <a:rPr lang="ja-JP" altLang="ja-JP" sz="1400" dirty="0" smtClean="0"/>
              <a:t>日</a:t>
            </a:r>
            <a:r>
              <a:rPr lang="ja-JP" altLang="ja-JP" sz="1400" dirty="0"/>
              <a:t>（金）　</a:t>
            </a:r>
            <a:r>
              <a:rPr lang="en-US" altLang="ja-JP" sz="1400" dirty="0"/>
              <a:t>18</a:t>
            </a:r>
            <a:r>
              <a:rPr lang="ja-JP" altLang="ja-JP" sz="1400" dirty="0"/>
              <a:t>：</a:t>
            </a:r>
            <a:r>
              <a:rPr lang="en-US" altLang="ja-JP" sz="1400" dirty="0"/>
              <a:t>30</a:t>
            </a:r>
            <a:r>
              <a:rPr lang="ja-JP" altLang="ja-JP" sz="1400" dirty="0"/>
              <a:t>　～　</a:t>
            </a:r>
            <a:r>
              <a:rPr lang="en-US" altLang="ja-JP" sz="1400" dirty="0"/>
              <a:t>20</a:t>
            </a:r>
            <a:r>
              <a:rPr lang="ja-JP" altLang="ja-JP" sz="1400" dirty="0"/>
              <a:t>：</a:t>
            </a:r>
            <a:r>
              <a:rPr lang="en-US" altLang="ja-JP" sz="1400" dirty="0"/>
              <a:t>00</a:t>
            </a:r>
            <a:r>
              <a:rPr lang="ja-JP" altLang="ja-JP" sz="1400" dirty="0"/>
              <a:t>　</a:t>
            </a:r>
            <a:r>
              <a:rPr lang="en-US" altLang="ja-JP" sz="1400" dirty="0"/>
              <a:t>      </a:t>
            </a:r>
            <a:r>
              <a:rPr lang="ja-JP" altLang="ja-JP" sz="1050" dirty="0" smtClean="0"/>
              <a:t>受付</a:t>
            </a:r>
            <a:r>
              <a:rPr lang="ja-JP" altLang="ja-JP" sz="1050" dirty="0"/>
              <a:t>　</a:t>
            </a:r>
            <a:r>
              <a:rPr lang="en-US" altLang="ja-JP" sz="1050" dirty="0"/>
              <a:t>18</a:t>
            </a:r>
            <a:r>
              <a:rPr lang="ja-JP" altLang="ja-JP" sz="1050" dirty="0"/>
              <a:t>：</a:t>
            </a:r>
            <a:r>
              <a:rPr lang="en-US" altLang="ja-JP" sz="1050" dirty="0"/>
              <a:t>00</a:t>
            </a:r>
            <a:r>
              <a:rPr lang="ja-JP" altLang="ja-JP" sz="1050" dirty="0" smtClean="0"/>
              <a:t>～</a:t>
            </a:r>
            <a:endParaRPr lang="en-US" altLang="ja-JP" sz="1050" dirty="0" smtClean="0"/>
          </a:p>
          <a:p>
            <a:pPr marL="0" indent="0">
              <a:buNone/>
            </a:pPr>
            <a:r>
              <a:rPr lang="ja-JP" altLang="en-US" sz="1400" dirty="0" smtClean="0"/>
              <a:t>〇　</a:t>
            </a:r>
            <a:r>
              <a:rPr lang="ja-JP" altLang="ja-JP" sz="1400" dirty="0" smtClean="0"/>
              <a:t>参加費：</a:t>
            </a:r>
            <a:r>
              <a:rPr lang="en-US" altLang="ja-JP" sz="1400" dirty="0" smtClean="0"/>
              <a:t> 500</a:t>
            </a:r>
            <a:r>
              <a:rPr lang="ja-JP" altLang="ja-JP" sz="1400" dirty="0"/>
              <a:t>円　（受講費は銀行振り込みになります</a:t>
            </a:r>
            <a:r>
              <a:rPr lang="ja-JP" altLang="ja-JP" sz="1400" dirty="0" smtClean="0"/>
              <a:t>）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400" dirty="0" smtClean="0"/>
              <a:t>〇　</a:t>
            </a:r>
            <a:r>
              <a:rPr lang="ja-JP" altLang="ja-JP" sz="1400" dirty="0" smtClean="0"/>
              <a:t>生涯</a:t>
            </a:r>
            <a:r>
              <a:rPr lang="ja-JP" altLang="ja-JP" sz="1400" dirty="0"/>
              <a:t>教育ポイント</a:t>
            </a:r>
            <a:r>
              <a:rPr lang="ja-JP" altLang="ja-JP" sz="1400" dirty="0" smtClean="0"/>
              <a:t>：</a:t>
            </a:r>
            <a:r>
              <a:rPr lang="en-US" altLang="ja-JP" sz="1400" dirty="0" smtClean="0"/>
              <a:t>  2</a:t>
            </a:r>
            <a:r>
              <a:rPr lang="ja-JP" altLang="ja-JP" sz="1400" dirty="0" smtClean="0"/>
              <a:t>ポイント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ja-JP" altLang="en-US" b="1" dirty="0" smtClean="0">
                <a:solidFill>
                  <a:schemeClr val="tx1"/>
                </a:solidFill>
              </a:rPr>
              <a:t>内容：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ja-JP" altLang="ja-JP" b="1" dirty="0" smtClean="0">
                <a:solidFill>
                  <a:srgbClr val="FF0000"/>
                </a:solidFill>
              </a:rPr>
              <a:t>「</a:t>
            </a:r>
            <a:r>
              <a:rPr lang="ja-JP" altLang="en-US" b="1" dirty="0" smtClean="0">
                <a:solidFill>
                  <a:srgbClr val="FF0000"/>
                </a:solidFill>
              </a:rPr>
              <a:t>　認定</a:t>
            </a:r>
            <a:r>
              <a:rPr lang="ja-JP" altLang="en-US" b="1" dirty="0">
                <a:solidFill>
                  <a:srgbClr val="FF0000"/>
                </a:solidFill>
              </a:rPr>
              <a:t>作業療法士のあれこれ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　　　</a:t>
            </a:r>
            <a:r>
              <a:rPr lang="ja-JP" altLang="ja-JP" sz="2000" b="1" dirty="0" smtClean="0">
                <a:solidFill>
                  <a:srgbClr val="FF0000"/>
                </a:solidFill>
              </a:rPr>
              <a:t>～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資格取得に向けた流れから取得後のフォローアップについて</a:t>
            </a:r>
            <a:r>
              <a:rPr lang="ja-JP" altLang="ja-JP" sz="2000" b="1" dirty="0" smtClean="0">
                <a:solidFill>
                  <a:srgbClr val="FF0000"/>
                </a:solidFill>
              </a:rPr>
              <a:t>～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　</a:t>
            </a:r>
            <a:r>
              <a:rPr lang="ja-JP" altLang="ja-JP" sz="2000" b="1" dirty="0" smtClean="0">
                <a:solidFill>
                  <a:srgbClr val="FF0000"/>
                </a:solidFill>
              </a:rPr>
              <a:t>」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ja-JP" altLang="en-US" sz="800" dirty="0"/>
          </a:p>
          <a:p>
            <a:pPr marL="0" indent="0">
              <a:buNone/>
            </a:pPr>
            <a:r>
              <a:rPr lang="ja-JP" altLang="en-US" sz="1400" dirty="0" smtClean="0"/>
              <a:t>　　　　　　　　　　</a:t>
            </a:r>
            <a:r>
              <a:rPr lang="en-US" altLang="ja-JP" sz="1400" dirty="0" smtClean="0"/>
              <a:t>18</a:t>
            </a:r>
            <a:r>
              <a:rPr lang="ja-JP" altLang="ja-JP" sz="1400" dirty="0"/>
              <a:t>：</a:t>
            </a:r>
            <a:r>
              <a:rPr lang="en-US" altLang="ja-JP" sz="1400" dirty="0"/>
              <a:t>30</a:t>
            </a:r>
            <a:r>
              <a:rPr lang="ja-JP" altLang="ja-JP" sz="1400" dirty="0"/>
              <a:t>～</a:t>
            </a:r>
            <a:r>
              <a:rPr lang="en-US" altLang="ja-JP" sz="1400" dirty="0"/>
              <a:t>19</a:t>
            </a:r>
            <a:r>
              <a:rPr lang="ja-JP" altLang="ja-JP" sz="1400" dirty="0"/>
              <a:t>：</a:t>
            </a:r>
            <a:r>
              <a:rPr lang="en-US" altLang="ja-JP" sz="1400" dirty="0"/>
              <a:t>30</a:t>
            </a:r>
            <a:r>
              <a:rPr lang="ja-JP" altLang="ja-JP" sz="1400" dirty="0"/>
              <a:t>　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  </a:t>
            </a:r>
            <a:r>
              <a:rPr lang="ja-JP" altLang="en-US" sz="1400" b="1" u="sng" dirty="0">
                <a:solidFill>
                  <a:srgbClr val="002060"/>
                </a:solidFill>
              </a:rPr>
              <a:t>認定作業</a:t>
            </a:r>
            <a:r>
              <a:rPr lang="ja-JP" altLang="en-US" sz="1400" b="1" u="sng" dirty="0" smtClean="0">
                <a:solidFill>
                  <a:srgbClr val="002060"/>
                </a:solidFill>
              </a:rPr>
              <a:t>療法士</a:t>
            </a:r>
            <a:r>
              <a:rPr lang="ja-JP" altLang="en-US" sz="1400" b="1" u="sng" dirty="0">
                <a:solidFill>
                  <a:srgbClr val="002060"/>
                </a:solidFill>
              </a:rPr>
              <a:t>制度</a:t>
            </a:r>
            <a:r>
              <a:rPr lang="ja-JP" altLang="en-US" sz="1400" b="1" u="sng" dirty="0" smtClean="0">
                <a:solidFill>
                  <a:srgbClr val="002060"/>
                </a:solidFill>
              </a:rPr>
              <a:t>と資格取得のメリットについて</a:t>
            </a:r>
            <a:endParaRPr lang="ja-JP" altLang="ja-JP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1400" dirty="0" smtClean="0"/>
              <a:t>　　　                          　　　　　　　</a:t>
            </a:r>
            <a:r>
              <a:rPr lang="ja-JP" altLang="en-US" sz="1400" dirty="0"/>
              <a:t>　</a:t>
            </a:r>
            <a:r>
              <a:rPr lang="ja-JP" altLang="ja-JP" sz="1400" dirty="0" smtClean="0"/>
              <a:t>①</a:t>
            </a:r>
            <a:r>
              <a:rPr lang="ja-JP" altLang="en-US" sz="1400" dirty="0" smtClean="0"/>
              <a:t>岩本　悠     （認定</a:t>
            </a:r>
            <a:r>
              <a:rPr lang="ja-JP" altLang="en-US" sz="1400" dirty="0"/>
              <a:t>作業療法士</a:t>
            </a:r>
            <a:r>
              <a:rPr lang="ja-JP" altLang="en-US" sz="1400" dirty="0" smtClean="0"/>
              <a:t>）</a:t>
            </a:r>
            <a:r>
              <a:rPr lang="ja-JP" altLang="ja-JP" sz="1400" dirty="0"/>
              <a:t>　</a:t>
            </a:r>
            <a:r>
              <a:rPr lang="ja-JP" altLang="en-US" sz="1400" dirty="0"/>
              <a:t> 　</a:t>
            </a:r>
            <a:r>
              <a:rPr lang="ja-JP" altLang="ja-JP" sz="1400" dirty="0" smtClean="0"/>
              <a:t>‐</a:t>
            </a:r>
            <a:r>
              <a:rPr lang="ja-JP" altLang="ja-JP" sz="1400" dirty="0"/>
              <a:t>　 </a:t>
            </a:r>
            <a:r>
              <a:rPr lang="ja-JP" altLang="en-US" sz="1400" dirty="0"/>
              <a:t>松江市立</a:t>
            </a:r>
            <a:r>
              <a:rPr lang="ja-JP" altLang="en-US" sz="1400" dirty="0" smtClean="0"/>
              <a:t>病院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400" b="1" dirty="0" smtClean="0">
                <a:solidFill>
                  <a:srgbClr val="002060"/>
                </a:solidFill>
              </a:rPr>
              <a:t>                           　　　　　　            </a:t>
            </a:r>
            <a:r>
              <a:rPr lang="ja-JP" altLang="en-US" sz="1400" b="1" u="sng" dirty="0">
                <a:solidFill>
                  <a:srgbClr val="002060"/>
                </a:solidFill>
              </a:rPr>
              <a:t>資格取得を目指すために必要な</a:t>
            </a:r>
            <a:r>
              <a:rPr lang="ja-JP" altLang="en-US" sz="1400" b="1" u="sng" dirty="0" smtClean="0">
                <a:solidFill>
                  <a:srgbClr val="002060"/>
                </a:solidFill>
              </a:rPr>
              <a:t>事 </a:t>
            </a:r>
            <a:r>
              <a:rPr lang="ja-JP" altLang="en-US" sz="1200" b="1" u="sng" dirty="0" smtClean="0">
                <a:solidFill>
                  <a:srgbClr val="002060"/>
                </a:solidFill>
              </a:rPr>
              <a:t>（注意事項や工夫点）</a:t>
            </a:r>
            <a:endParaRPr lang="ja-JP" altLang="ja-JP" sz="1200" u="sng" dirty="0" smtClean="0"/>
          </a:p>
          <a:p>
            <a:pPr marL="0" indent="0">
              <a:buNone/>
            </a:pPr>
            <a:r>
              <a:rPr lang="ja-JP" altLang="en-US" sz="1400" dirty="0" smtClean="0"/>
              <a:t>　　　　                           　　　　　　 </a:t>
            </a:r>
            <a:r>
              <a:rPr lang="ja-JP" altLang="ja-JP" sz="1400" dirty="0" smtClean="0"/>
              <a:t>②</a:t>
            </a:r>
            <a:r>
              <a:rPr lang="ja-JP" altLang="en-US" sz="1400" dirty="0" smtClean="0"/>
              <a:t>佐藤　佑一 （認定</a:t>
            </a:r>
            <a:r>
              <a:rPr lang="ja-JP" altLang="en-US" sz="1400" dirty="0"/>
              <a:t>作業療法士</a:t>
            </a:r>
            <a:r>
              <a:rPr lang="ja-JP" altLang="en-US" sz="1400" dirty="0" smtClean="0"/>
              <a:t>）</a:t>
            </a:r>
            <a:r>
              <a:rPr lang="ja-JP" altLang="ja-JP" sz="1400" dirty="0" smtClean="0"/>
              <a:t>　</a:t>
            </a:r>
            <a:r>
              <a:rPr lang="en-US" altLang="ja-JP" sz="1400" dirty="0" smtClean="0"/>
              <a:t>   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‐   </a:t>
            </a:r>
            <a:r>
              <a:rPr lang="ja-JP" altLang="en-US" sz="1400" dirty="0" smtClean="0"/>
              <a:t>松江市立病院</a:t>
            </a:r>
            <a:endParaRPr lang="ja-JP" altLang="ja-JP" sz="1400" dirty="0"/>
          </a:p>
          <a:p>
            <a:pPr marL="0" indent="0">
              <a:buNone/>
            </a:pPr>
            <a:r>
              <a:rPr lang="en-US" altLang="ja-JP" sz="1400" dirty="0" smtClean="0"/>
              <a:t>           </a:t>
            </a:r>
            <a:r>
              <a:rPr lang="ja-JP" altLang="en-US" sz="1400" dirty="0" smtClean="0"/>
              <a:t>　　　　　</a:t>
            </a:r>
            <a:r>
              <a:rPr lang="ja-JP" altLang="en-US" sz="1400" dirty="0"/>
              <a:t>　</a:t>
            </a:r>
            <a:r>
              <a:rPr lang="en-US" altLang="ja-JP" sz="1400" dirty="0" smtClean="0"/>
              <a:t>19</a:t>
            </a:r>
            <a:r>
              <a:rPr lang="ja-JP" altLang="ja-JP" sz="1400" dirty="0"/>
              <a:t>：</a:t>
            </a:r>
            <a:r>
              <a:rPr lang="en-US" altLang="ja-JP" sz="1400" dirty="0"/>
              <a:t>30</a:t>
            </a:r>
            <a:r>
              <a:rPr lang="ja-JP" altLang="ja-JP" sz="1400" dirty="0"/>
              <a:t>～</a:t>
            </a:r>
            <a:r>
              <a:rPr lang="en-US" altLang="ja-JP" sz="1400" dirty="0"/>
              <a:t>20</a:t>
            </a:r>
            <a:r>
              <a:rPr lang="ja-JP" altLang="ja-JP" sz="1400" dirty="0"/>
              <a:t>：</a:t>
            </a:r>
            <a:r>
              <a:rPr lang="en-US" altLang="ja-JP" sz="1400" dirty="0"/>
              <a:t>00</a:t>
            </a:r>
            <a:r>
              <a:rPr lang="ja-JP" altLang="ja-JP" sz="1400" dirty="0"/>
              <a:t>　</a:t>
            </a:r>
            <a:r>
              <a:rPr lang="en-US" altLang="ja-JP" sz="1400" dirty="0" smtClean="0"/>
              <a:t>  </a:t>
            </a:r>
            <a:r>
              <a:rPr lang="ja-JP" altLang="ja-JP" sz="1400" b="1" u="sng" dirty="0" smtClean="0">
                <a:solidFill>
                  <a:srgbClr val="002060"/>
                </a:solidFill>
              </a:rPr>
              <a:t>グループディスカッション</a:t>
            </a:r>
            <a:endParaRPr lang="en-US" altLang="ja-JP" sz="14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002060"/>
                </a:solidFill>
              </a:rPr>
              <a:t> 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　　　　　　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 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実際に</a:t>
            </a:r>
            <a:r>
              <a:rPr lang="ja-JP" altLang="en-US" sz="1400" b="1" dirty="0">
                <a:solidFill>
                  <a:srgbClr val="002060"/>
                </a:solidFill>
              </a:rPr>
              <a:t>認定を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目指している</a:t>
            </a:r>
            <a:r>
              <a:rPr lang="en-US" altLang="ja-JP" sz="1400" b="1" dirty="0" smtClean="0">
                <a:solidFill>
                  <a:srgbClr val="002060"/>
                </a:solidFill>
              </a:rPr>
              <a:t>OT</a:t>
            </a:r>
            <a:r>
              <a:rPr lang="ja-JP" altLang="en-US" sz="1400" b="1" dirty="0" smtClean="0">
                <a:solidFill>
                  <a:srgbClr val="002060"/>
                </a:solidFill>
              </a:rPr>
              <a:t>の話</a:t>
            </a:r>
            <a:r>
              <a:rPr lang="ja-JP" altLang="ja-JP" sz="1400" b="1" dirty="0" smtClean="0">
                <a:solidFill>
                  <a:srgbClr val="002060"/>
                </a:solidFill>
              </a:rPr>
              <a:t>、まとめ</a:t>
            </a:r>
            <a:endParaRPr lang="en-US" altLang="ja-JP" sz="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1400" dirty="0" smtClean="0"/>
              <a:t>　　　</a:t>
            </a:r>
            <a:r>
              <a:rPr lang="ja-JP" altLang="en-US" sz="1400" smtClean="0"/>
              <a:t> </a:t>
            </a:r>
            <a:r>
              <a:rPr lang="ja-JP" altLang="en-US" sz="1200" smtClean="0"/>
              <a:t>締め切り　：　</a:t>
            </a:r>
            <a:r>
              <a:rPr lang="en-US" altLang="ja-JP" sz="1200" dirty="0" smtClean="0"/>
              <a:t>2023</a:t>
            </a:r>
            <a:r>
              <a:rPr lang="ja-JP" altLang="ja-JP" sz="1200" dirty="0" smtClean="0"/>
              <a:t>年</a:t>
            </a:r>
            <a:r>
              <a:rPr lang="en-US" altLang="ja-JP" sz="1200" dirty="0"/>
              <a:t>7</a:t>
            </a:r>
            <a:r>
              <a:rPr lang="ja-JP" altLang="ja-JP" sz="1200" dirty="0" smtClean="0"/>
              <a:t>月</a:t>
            </a:r>
            <a:r>
              <a:rPr lang="en-US" altLang="ja-JP" sz="1200" dirty="0"/>
              <a:t>6</a:t>
            </a:r>
            <a:r>
              <a:rPr lang="ja-JP" altLang="ja-JP" sz="1200" dirty="0" smtClean="0"/>
              <a:t>日（</a:t>
            </a:r>
            <a:r>
              <a:rPr lang="ja-JP" altLang="en-US" sz="1200" dirty="0" smtClean="0"/>
              <a:t>木</a:t>
            </a:r>
            <a:r>
              <a:rPr lang="ja-JP" altLang="ja-JP" sz="1200" dirty="0" smtClean="0"/>
              <a:t>）</a:t>
            </a:r>
            <a:r>
              <a:rPr lang="ja-JP" altLang="ja-JP" sz="1200" dirty="0"/>
              <a:t>〆切　</a:t>
            </a:r>
            <a:r>
              <a:rPr lang="ja-JP" altLang="en-US" sz="1200" dirty="0"/>
              <a:t>　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　　　申し込み方法は島根県作業療法士会のホームページをご参照ください。</a:t>
            </a:r>
            <a:r>
              <a:rPr lang="ja-JP" altLang="en-US" sz="1200" dirty="0"/>
              <a:t>　</a:t>
            </a:r>
            <a:r>
              <a:rPr lang="ja-JP" altLang="en-US" sz="1200" dirty="0" smtClean="0"/>
              <a:t>　　　　</a:t>
            </a:r>
            <a:endParaRPr lang="en-US" altLang="ja-JP" sz="1200" dirty="0" smtClean="0"/>
          </a:p>
          <a:p>
            <a:pPr marL="0" indent="0">
              <a:buNone/>
            </a:pPr>
            <a:endParaRPr lang="en-US" altLang="ja-JP" sz="600" dirty="0"/>
          </a:p>
          <a:p>
            <a:pPr marL="0" indent="0">
              <a:buNone/>
            </a:pPr>
            <a:r>
              <a:rPr lang="ja-JP" altLang="en-US" sz="1200" dirty="0"/>
              <a:t>　</a:t>
            </a:r>
            <a:r>
              <a:rPr lang="ja-JP" altLang="en-US" sz="1200" dirty="0" smtClean="0"/>
              <a:t>　　　　　　　　　　　　　　　　　　　　　　　　　　　　　　　　　　　　　　　　　　　　　　　　　　　　　　　　 </a:t>
            </a:r>
            <a:r>
              <a:rPr lang="ja-JP" altLang="en-US" sz="800" b="1" dirty="0" smtClean="0"/>
              <a:t>問い合わせ先　　一般</a:t>
            </a:r>
            <a:r>
              <a:rPr lang="ja-JP" altLang="en-US" sz="800" b="1" dirty="0"/>
              <a:t>社団法人島根県作業療法士会</a:t>
            </a:r>
            <a:br>
              <a:rPr lang="ja-JP" altLang="en-US" sz="800" b="1" dirty="0"/>
            </a:br>
            <a:r>
              <a:rPr lang="ja-JP" altLang="en-US" sz="800" b="1" dirty="0" smtClean="0"/>
              <a:t>　　　　　　　　　　　　　　　　　　　　　　　　　　　　　　　　　　　　　　　　　　　　　　　　　　　　　　　　　　　　　　　　　　　　　　　　　　　　　　　　　　　　 　生涯</a:t>
            </a:r>
            <a:r>
              <a:rPr lang="ja-JP" altLang="en-US" sz="800" b="1" dirty="0"/>
              <a:t>教育部　佐藤　</a:t>
            </a:r>
            <a:r>
              <a:rPr lang="ja-JP" altLang="en-US" sz="800" b="1" dirty="0" smtClean="0"/>
              <a:t>佑一</a:t>
            </a:r>
            <a:r>
              <a:rPr lang="ja-JP" altLang="en-US" sz="800" dirty="0" smtClean="0"/>
              <a:t>　   </a:t>
            </a:r>
            <a:r>
              <a:rPr lang="en-US" altLang="ja-JP" sz="800" dirty="0" smtClean="0"/>
              <a:t>Mail </a:t>
            </a:r>
            <a:r>
              <a:rPr lang="en-US" altLang="ja-JP" sz="800" dirty="0"/>
              <a:t>: </a:t>
            </a:r>
            <a:r>
              <a:rPr lang="en-US" altLang="ja-JP" sz="800" u="sng" dirty="0">
                <a:hlinkClick r:id="rId3"/>
              </a:rPr>
              <a:t>shimanekyouiku@gmail.com</a:t>
            </a:r>
            <a:endParaRPr lang="ja-JP" altLang="en-US" sz="800" dirty="0"/>
          </a:p>
          <a:p>
            <a:pPr marL="0" indent="0">
              <a:buNone/>
            </a:pPr>
            <a:endParaRPr kumimoji="1"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1324123" y="3678309"/>
            <a:ext cx="6134511" cy="2034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8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0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ＭＳ Ｐ明朝</vt:lpstr>
      <vt:lpstr>Arial</vt:lpstr>
      <vt:lpstr>Garamond</vt:lpstr>
      <vt:lpstr>オーガニック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佑一 佐藤</dc:creator>
  <cp:lastModifiedBy>リハビリ03</cp:lastModifiedBy>
  <cp:revision>16</cp:revision>
  <cp:lastPrinted>2023-04-24T02:43:04Z</cp:lastPrinted>
  <dcterms:created xsi:type="dcterms:W3CDTF">2022-04-17T09:37:56Z</dcterms:created>
  <dcterms:modified xsi:type="dcterms:W3CDTF">2023-04-24T07:22:19Z</dcterms:modified>
</cp:coreProperties>
</file>